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sldIdLst>
    <p:sldId id="256" r:id="rId2"/>
    <p:sldId id="262" r:id="rId3"/>
    <p:sldId id="264" r:id="rId4"/>
    <p:sldId id="265" r:id="rId5"/>
    <p:sldId id="257" r:id="rId6"/>
    <p:sldId id="263" r:id="rId7"/>
    <p:sldId id="259" r:id="rId8"/>
    <p:sldId id="270" r:id="rId9"/>
    <p:sldId id="260" r:id="rId10"/>
    <p:sldId id="266" r:id="rId11"/>
    <p:sldId id="267" r:id="rId12"/>
    <p:sldId id="274" r:id="rId13"/>
    <p:sldId id="268" r:id="rId14"/>
    <p:sldId id="275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7CE63B2-ED50-4658-A090-6E64274BC88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157E156-0EEB-484D-B092-37541F119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63B2-ED50-4658-A090-6E64274BC88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E156-0EEB-484D-B092-37541F119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63B2-ED50-4658-A090-6E64274BC88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E156-0EEB-484D-B092-37541F119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7CE63B2-ED50-4658-A090-6E64274BC88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E156-0EEB-484D-B092-37541F119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7CE63B2-ED50-4658-A090-6E64274BC88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157E156-0EEB-484D-B092-37541F1192F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7CE63B2-ED50-4658-A090-6E64274BC88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157E156-0EEB-484D-B092-37541F119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7CE63B2-ED50-4658-A090-6E64274BC88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157E156-0EEB-484D-B092-37541F119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E63B2-ED50-4658-A090-6E64274BC88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E156-0EEB-484D-B092-37541F119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7CE63B2-ED50-4658-A090-6E64274BC88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157E156-0EEB-484D-B092-37541F119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7CE63B2-ED50-4658-A090-6E64274BC88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157E156-0EEB-484D-B092-37541F119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7CE63B2-ED50-4658-A090-6E64274BC88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157E156-0EEB-484D-B092-37541F119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7CE63B2-ED50-4658-A090-6E64274BC888}" type="datetimeFigureOut">
              <a:rPr lang="ru-RU" smtClean="0"/>
              <a:pPr/>
              <a:t>29.05.2018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157E156-0EEB-484D-B092-37541F1192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752" y="381000"/>
            <a:ext cx="3929090" cy="3905256"/>
          </a:xfrm>
        </p:spPr>
        <p:txBody>
          <a:bodyPr>
            <a:normAutofit/>
          </a:bodyPr>
          <a:lstStyle/>
          <a:p>
            <a:pPr algn="ctr"/>
            <a:r>
              <a:rPr lang="ru-RU" sz="5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Alexandra Zeferino One" pitchFamily="66" charset="0"/>
              </a:rPr>
              <a:t>Ганс</a:t>
            </a:r>
            <a:r>
              <a:rPr lang="ru-RU" sz="5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exandra Zeferino One" pitchFamily="66" charset="0"/>
              </a:rPr>
              <a:t> Христиан Андерсен</a:t>
            </a:r>
            <a:br>
              <a:rPr lang="ru-RU" sz="5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Alexandra Zeferino One" pitchFamily="66" charset="0"/>
              </a:rPr>
            </a:b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86380" y="4500570"/>
            <a:ext cx="3336016" cy="135732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02.04.1805 – 04.08.1875</a:t>
            </a:r>
            <a:endParaRPr lang="ru-RU" b="1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8" name="Picture 2" descr="0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357166"/>
            <a:ext cx="4442045" cy="611171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6357958"/>
            <a:ext cx="46325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педагог-библиотекарь Якубович Г.Г.</a:t>
            </a:r>
            <a:endParaRPr lang="ru-RU" sz="1600" dirty="0">
              <a:solidFill>
                <a:srgbClr val="0066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4810" y="214290"/>
            <a:ext cx="4714908" cy="6429419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Monotype Corsiva" pitchFamily="66" charset="0"/>
              </a:rPr>
              <a:t>Еще в гимназии Андерсен писал пьесы и стихи, так начался путь великого сказочника</a:t>
            </a:r>
          </a:p>
          <a:p>
            <a:r>
              <a:rPr lang="ru-RU" dirty="0" smtClean="0">
                <a:solidFill>
                  <a:srgbClr val="FFFF00"/>
                </a:solidFill>
                <a:latin typeface="Monotype Corsiva" pitchFamily="66" charset="0"/>
              </a:rPr>
              <a:t>В домах своих знакомых Андерсен всегда рассказывал детям сказки, сочиняя их на ходу. Стоило ему войти в дом, где были дети, они тут же требовали новую сказку.</a:t>
            </a:r>
          </a:p>
          <a:p>
            <a:r>
              <a:rPr lang="ru-RU" dirty="0" smtClean="0">
                <a:latin typeface="Monotype Corsiva" pitchFamily="66" charset="0"/>
              </a:rPr>
              <a:t>И сказка никогда не заставляла себя ждать. Ее героями становились синий дракон, нарисованный на китайской вазе, пролетевший за окном воробей, старая перчатка. </a:t>
            </a:r>
          </a:p>
          <a:p>
            <a:endParaRPr lang="ru-RU" dirty="0">
              <a:latin typeface="Monotype Corsiva" pitchFamily="66" charset="0"/>
            </a:endParaRPr>
          </a:p>
        </p:txBody>
      </p:sp>
      <p:pic>
        <p:nvPicPr>
          <p:cNvPr id="6" name="Picture 5" descr="las-za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357694"/>
            <a:ext cx="1500198" cy="225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ragon3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b="-113"/>
          <a:stretch>
            <a:fillRect/>
          </a:stretch>
        </p:blipFill>
        <p:spPr bwMode="auto">
          <a:xfrm>
            <a:off x="2071670" y="4214818"/>
            <a:ext cx="2428892" cy="2343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928802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Взрослые сказки короля :: NoNaM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85728"/>
            <a:ext cx="3571900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642910" y="1714488"/>
            <a:ext cx="411003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71868" y="642918"/>
            <a:ext cx="2786082" cy="559753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Преодолев все тяготы своей нелегкой жизни </a:t>
            </a:r>
            <a:r>
              <a:rPr lang="ru-RU" dirty="0" err="1" smtClean="0"/>
              <a:t>Ханс</a:t>
            </a:r>
            <a:r>
              <a:rPr lang="ru-RU" dirty="0" smtClean="0"/>
              <a:t> </a:t>
            </a:r>
            <a:r>
              <a:rPr lang="ru-RU" dirty="0" err="1" smtClean="0"/>
              <a:t>Кристиан</a:t>
            </a:r>
            <a:r>
              <a:rPr lang="ru-RU" dirty="0" smtClean="0"/>
              <a:t> Андерсен стал великим сказочником, которого любят и знают дети не только маленькой страны Дании, а дети всего мира.</a:t>
            </a:r>
            <a:endParaRPr lang="ru-RU" dirty="0"/>
          </a:p>
        </p:txBody>
      </p:sp>
      <p:pic>
        <p:nvPicPr>
          <p:cNvPr id="7" name="Picture 5" descr="im2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3929058" cy="4018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novo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15656">
            <a:off x="6697849" y="329940"/>
            <a:ext cx="1842589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26428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34808">
            <a:off x="6934939" y="1257731"/>
            <a:ext cx="1732119" cy="250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Свинопас - Андерсен Ханс Кристиан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679637">
            <a:off x="6960494" y="2670566"/>
            <a:ext cx="1674524" cy="258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 descr="Книга &quot;Русалочка&quot; Ганс Христиан Андерсен купить с доставкой по Киеву/Украине. &quot;Русалочка&quot; - Ганс Христиан Андерсен: цена, описа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664254">
            <a:off x="326945" y="3396062"/>
            <a:ext cx="1714512" cy="2666984"/>
          </a:xfrm>
          <a:prstGeom prst="rect">
            <a:avLst/>
          </a:prstGeom>
          <a:noFill/>
        </p:spPr>
      </p:pic>
      <p:pic>
        <p:nvPicPr>
          <p:cNvPr id="13" name="Рисунок 12" descr="Детские &quot; Страница 81 &quot; Бесплатная библиотека электронных книг Книгоноша. Net. Читать онлайн, скачать бесплатно и без регистраци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 rot="20500818">
            <a:off x="2307119" y="4319497"/>
            <a:ext cx="1473808" cy="219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181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986771">
            <a:off x="7180232" y="4164810"/>
            <a:ext cx="150019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6766" cy="3143272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rgbClr val="FF3300"/>
                </a:solidFill>
                <a:latin typeface="Calligraph" pitchFamily="82" charset="0"/>
              </a:rPr>
              <a:t> </a:t>
            </a:r>
            <a:r>
              <a:rPr lang="ru-RU" sz="4400" dirty="0" smtClean="0">
                <a:latin typeface="Monotype Corsiva" pitchFamily="66" charset="0"/>
              </a:rPr>
              <a:t>Сказки Андерсена быстро «разбежались» по свету, их перевели на разные языки. </a:t>
            </a:r>
            <a:r>
              <a:rPr lang="ru-RU" sz="4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Ганс</a:t>
            </a:r>
            <a:r>
              <a:rPr lang="ru-RU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 Христиан Андерсен </a:t>
            </a:r>
            <a:r>
              <a:rPr lang="ru-RU" sz="4400" dirty="0" smtClean="0">
                <a:latin typeface="Monotype Corsiva" pitchFamily="66" charset="0"/>
              </a:rPr>
              <a:t>написал </a:t>
            </a:r>
            <a:r>
              <a:rPr lang="ru-RU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156</a:t>
            </a:r>
            <a:r>
              <a:rPr lang="ru-RU" sz="4400" dirty="0" smtClean="0">
                <a:latin typeface="Monotype Corsiva" pitchFamily="66" charset="0"/>
              </a:rPr>
              <a:t> сказок.   </a:t>
            </a:r>
            <a:br>
              <a:rPr lang="ru-RU" sz="4400" dirty="0" smtClean="0">
                <a:latin typeface="Monotype Corsiva" pitchFamily="66" charset="0"/>
              </a:rPr>
            </a:br>
            <a:r>
              <a:rPr lang="ru-RU" sz="4400" dirty="0" smtClean="0">
                <a:latin typeface="Monotype Corsiva" pitchFamily="66" charset="0"/>
              </a:rPr>
              <a:t/>
            </a:r>
            <a:br>
              <a:rPr lang="ru-RU" sz="4400" dirty="0" smtClean="0">
                <a:latin typeface="Monotype Corsiva" pitchFamily="66" charset="0"/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357430"/>
            <a:ext cx="4038600" cy="38909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8" descr="utenok_lar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571744"/>
            <a:ext cx="300039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нежная королева купить книгу цена 126 - Центральный детский…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00240"/>
            <a:ext cx="2214578" cy="344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нига &quot;Гадкий утенок&quot; - Ханс Андерсен. Купить книгу, читать рецензии ISBN 978-5-9806-4453-6 Лабиринт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 rot="21061947">
            <a:off x="214282" y="2928934"/>
            <a:ext cx="24288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big"/>
          <p:cNvPicPr>
            <a:picLocks noChangeAspect="1" noChangeArrowheads="1"/>
          </p:cNvPicPr>
          <p:nvPr/>
        </p:nvPicPr>
        <p:blipFill>
          <a:blip r:embed="rId5"/>
          <a:srcRect b="21"/>
          <a:stretch>
            <a:fillRect/>
          </a:stretch>
        </p:blipFill>
        <p:spPr bwMode="auto">
          <a:xfrm rot="435332">
            <a:off x="6140219" y="2574846"/>
            <a:ext cx="2533639" cy="350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Умер Х. Г. Андерсен 4 августа 1875года Ему было 70 лет.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722437"/>
            <a:ext cx="382904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3" descr="A_Weger-1876-HC_Andersen_from_1835_painti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00240"/>
            <a:ext cx="2903107" cy="3714776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" name="Picture 3" descr="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357298"/>
            <a:ext cx="505763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Вопросы: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Как зовут великого Сказочника?</a:t>
            </a:r>
          </a:p>
          <a:p>
            <a:r>
              <a:rPr lang="ru-RU" dirty="0" smtClean="0"/>
              <a:t>2. В какой стране родился писатель?</a:t>
            </a:r>
          </a:p>
          <a:p>
            <a:r>
              <a:rPr lang="ru-RU" dirty="0" smtClean="0"/>
              <a:t>3. Какие вы знаете сказки, написанные Г. Х. Анднсеном?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3746968"/>
          </a:xfrm>
        </p:spPr>
        <p:txBody>
          <a:bodyPr>
            <a:normAutofit/>
          </a:bodyPr>
          <a:lstStyle/>
          <a:p>
            <a:pPr algn="ctr"/>
            <a:r>
              <a:rPr lang="ru-RU" sz="8000" b="1" dirty="0" smtClean="0">
                <a:solidFill>
                  <a:srgbClr val="00B050"/>
                </a:solidFill>
              </a:rPr>
              <a:t>СПАСИБО ЗА ВНИМАНИЕ</a:t>
            </a:r>
            <a:endParaRPr lang="ru-RU" sz="80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29264"/>
            <a:ext cx="4038600" cy="7429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500702"/>
            <a:ext cx="4038600" cy="671498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16388" name="Picture 4" descr="Учитель Татьяна Писаревская Мои любимые смайлики для презентаций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6333" y="3357562"/>
            <a:ext cx="3360443" cy="3000396"/>
          </a:xfrm>
          <a:prstGeom prst="rect">
            <a:avLst/>
          </a:prstGeom>
          <a:noFill/>
        </p:spPr>
      </p:pic>
      <p:pic>
        <p:nvPicPr>
          <p:cNvPr id="1026" name="Picture 2" descr="Коллекция смайликов - можно как кнопки - 26 Ноября 2013 - Пе…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51299" y="3214686"/>
            <a:ext cx="305726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dirty="0" smtClean="0"/>
              <a:t>Дания</a:t>
            </a:r>
            <a:endParaRPr lang="ru-RU" b="1" dirty="0"/>
          </a:p>
        </p:txBody>
      </p:sp>
      <p:pic>
        <p:nvPicPr>
          <p:cNvPr id="6" name="Содержимое 5" descr="Отдых, туры за границу, туры по Приморью, туры по России, от…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571480"/>
            <a:ext cx="471490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72066" y="1645920"/>
            <a:ext cx="3857652" cy="452628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3900" dirty="0" smtClean="0">
                <a:solidFill>
                  <a:srgbClr val="FFFF00"/>
                </a:solidFill>
                <a:latin typeface="Monotype Corsiva" pitchFamily="66" charset="0"/>
              </a:rPr>
              <a:t>Дания –это маленькая страна</a:t>
            </a:r>
          </a:p>
          <a:p>
            <a:r>
              <a:rPr lang="ru-RU" sz="3900" dirty="0" smtClean="0">
                <a:solidFill>
                  <a:srgbClr val="FFFF00"/>
                </a:solidFill>
                <a:latin typeface="Monotype Corsiva" pitchFamily="66" charset="0"/>
              </a:rPr>
              <a:t>В Дании есть маленький остров </a:t>
            </a:r>
            <a:r>
              <a:rPr lang="ru-RU" sz="39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Фюн</a:t>
            </a:r>
            <a:r>
              <a:rPr lang="ru-RU" sz="3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.</a:t>
            </a:r>
            <a:endParaRPr lang="ru-RU" sz="3900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r>
              <a:rPr lang="ru-RU" sz="3900" dirty="0" smtClean="0">
                <a:solidFill>
                  <a:srgbClr val="FFFF00"/>
                </a:solidFill>
                <a:latin typeface="Monotype Corsiva" pitchFamily="66" charset="0"/>
              </a:rPr>
              <a:t>А на острове город </a:t>
            </a:r>
            <a:r>
              <a:rPr lang="ru-RU" sz="39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</a:rPr>
              <a:t>Оденсе</a:t>
            </a:r>
            <a:r>
              <a:rPr lang="ru-RU" sz="3900" dirty="0" smtClean="0">
                <a:solidFill>
                  <a:srgbClr val="FFFF00"/>
                </a:solidFill>
                <a:latin typeface="Monotype Corsiva" pitchFamily="66" charset="0"/>
              </a:rPr>
              <a:t>.</a:t>
            </a:r>
            <a:endParaRPr lang="ru-RU" sz="39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61050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429000"/>
            <a:ext cx="4643438" cy="31812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22 Октября 2011 - Блог - Туристический портал Поволжья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4500562" cy="36433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4876" y="1142984"/>
            <a:ext cx="34290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5400" b="1" dirty="0" smtClean="0">
                <a:solidFill>
                  <a:srgbClr val="FFFF00"/>
                </a:solidFill>
              </a:rPr>
              <a:t>Оденсе</a:t>
            </a:r>
            <a:endParaRPr lang="ru-RU" sz="5400" dirty="0">
              <a:solidFill>
                <a:srgbClr val="FFFF00"/>
              </a:solidFill>
            </a:endParaRPr>
          </a:p>
        </p:txBody>
      </p:sp>
      <p:pic>
        <p:nvPicPr>
          <p:cNvPr id="8" name="Рисунок 7" descr="Оденсе из Магадана - горящие туры в Оденсе, цены, авиабилеты…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4286280" cy="32861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Дом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85765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HansChristianAndersen_House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3929090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0" y="357166"/>
            <a:ext cx="40005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Monotype Corsiva" pitchFamily="66" charset="0"/>
              </a:rPr>
              <a:t>Здесь , в этом доме, </a:t>
            </a:r>
          </a:p>
          <a:p>
            <a:pPr algn="ctr"/>
            <a:r>
              <a:rPr lang="ru-RU" sz="4000" dirty="0" smtClean="0">
                <a:latin typeface="Monotype Corsiva" pitchFamily="66" charset="0"/>
              </a:rPr>
              <a:t>2 апреля  в 1805 году и родился будущий знаменитый сказочник. </a:t>
            </a:r>
          </a:p>
          <a:p>
            <a:pPr algn="ctr"/>
            <a:r>
              <a:rPr lang="ru-RU" sz="4000" dirty="0" smtClean="0">
                <a:latin typeface="Monotype Corsiva" pitchFamily="66" charset="0"/>
              </a:rPr>
              <a:t>Назвали мальчика </a:t>
            </a:r>
            <a:r>
              <a:rPr lang="ru-RU" sz="4000" dirty="0" err="1" smtClean="0">
                <a:latin typeface="Monotype Corsiva" pitchFamily="66" charset="0"/>
              </a:rPr>
              <a:t>Ганс</a:t>
            </a:r>
            <a:r>
              <a:rPr lang="ru-RU" sz="4000" dirty="0" smtClean="0">
                <a:latin typeface="Monotype Corsiva" pitchFamily="66" charset="0"/>
              </a:rPr>
              <a:t> Христиан.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00562" y="267494"/>
            <a:ext cx="4186238" cy="616190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FF00"/>
                </a:solidFill>
                <a:latin typeface="Monotype Corsiva" pitchFamily="66" charset="0"/>
              </a:rPr>
              <a:t>Отец его был сапожником, а мать прачкой, стирала богатым людям белье. Жили они очень бедно . </a:t>
            </a:r>
            <a:r>
              <a:rPr lang="ru-RU" sz="4800" b="1" dirty="0" smtClean="0">
                <a:solidFill>
                  <a:srgbClr val="FFFF00"/>
                </a:solidFill>
              </a:rPr>
              <a:t> 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4"/>
            <a:r>
              <a:rPr lang="ru-RU" dirty="0" smtClean="0"/>
              <a:t>     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5643578"/>
            <a:ext cx="4038600" cy="60482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Monotype Corsiva" pitchFamily="66" charset="0"/>
              </a:rPr>
              <a:t> </a:t>
            </a:r>
            <a:endParaRPr lang="ru-RU" sz="4000" dirty="0" smtClean="0"/>
          </a:p>
          <a:p>
            <a:r>
              <a:rPr lang="ru-RU" dirty="0" smtClean="0">
                <a:latin typeface="Monotype Corsiva" pitchFamily="66" charset="0"/>
              </a:rPr>
              <a:t>  </a:t>
            </a:r>
          </a:p>
        </p:txBody>
      </p:sp>
      <p:pic>
        <p:nvPicPr>
          <p:cNvPr id="7" name="Рисунок 6" descr="Дневник Алевтины Князевой : LiveInternet - Российский Сервис Онлайн-Дневник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4023360" cy="5000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43306" y="428604"/>
            <a:ext cx="5500694" cy="574359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2D050"/>
                </a:solidFill>
                <a:latin typeface="Monotype Corsiva" pitchFamily="66" charset="0"/>
              </a:rPr>
              <a:t> </a:t>
            </a:r>
            <a:r>
              <a:rPr lang="ru-RU" sz="3200" dirty="0" smtClean="0">
                <a:solidFill>
                  <a:srgbClr val="92D050"/>
                </a:solidFill>
                <a:latin typeface="Monotype Corsiva" pitchFamily="66" charset="0"/>
              </a:rPr>
              <a:t>Спал мальчик  в маленькой каморке, заставленной столами и инструментами для башмачного дела.</a:t>
            </a:r>
          </a:p>
          <a:p>
            <a:r>
              <a:rPr lang="ru-RU" sz="3200" dirty="0" smtClean="0">
                <a:solidFill>
                  <a:srgbClr val="92D050"/>
                </a:solidFill>
                <a:latin typeface="Monotype Corsiva" pitchFamily="66" charset="0"/>
              </a:rPr>
              <a:t> В свободное от работы время  отец читал сыну книжки, мастерил игрушки, рисовал картинки    и водил его гулять  по городу . Иногда   водил  сына в театр.</a:t>
            </a:r>
          </a:p>
        </p:txBody>
      </p:sp>
      <p:pic>
        <p:nvPicPr>
          <p:cNvPr id="7" name="Содержимое 6" descr="Города Дании - информация о странах мира - Сага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00438"/>
            <a:ext cx="3429024" cy="273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Уход за обувью - Полезные советы - Советы по рукоделию - У бабуш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3619525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428605"/>
            <a:ext cx="4038600" cy="5819796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 </a:t>
            </a:r>
            <a:r>
              <a:rPr lang="ru-RU" sz="3500" i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500" i="1" dirty="0" smtClean="0">
                <a:solidFill>
                  <a:srgbClr val="FFFF00"/>
                </a:solidFill>
                <a:latin typeface="Monotype Corsiva" pitchFamily="66" charset="0"/>
              </a:rPr>
              <a:t>Мальчик часами мог играть один. О любой палочке, веточке или камешке   он придумывал разные истории .</a:t>
            </a:r>
          </a:p>
          <a:p>
            <a:r>
              <a:rPr lang="ru-RU" sz="3500" i="1" dirty="0" smtClean="0">
                <a:solidFill>
                  <a:srgbClr val="FFFF00"/>
                </a:solidFill>
                <a:latin typeface="Monotype Corsiva" pitchFamily="66" charset="0"/>
              </a:rPr>
              <a:t>Больше всего на свете он хотел выучить язык животных и птиц, и его мечта исполнилась, но только в сказках.</a:t>
            </a:r>
            <a:endParaRPr lang="ru-RU" sz="3500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История - Sputnik &amp; Pogrom Page 17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385765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267494"/>
            <a:ext cx="4257676" cy="1399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7158" y="428605"/>
            <a:ext cx="4138642" cy="5819796"/>
          </a:xfrm>
        </p:spPr>
        <p:txBody>
          <a:bodyPr>
            <a:normAutofit fontScale="40000" lnSpcReduction="20000"/>
          </a:bodyPr>
          <a:lstStyle/>
          <a:p>
            <a:r>
              <a:rPr lang="ru-RU" sz="8000" dirty="0" smtClean="0">
                <a:latin typeface="Monotype Corsiva" pitchFamily="66" charset="0"/>
              </a:rPr>
              <a:t>Когда </a:t>
            </a:r>
            <a:r>
              <a:rPr lang="ru-RU" sz="8000" dirty="0" err="1" smtClean="0">
                <a:latin typeface="Monotype Corsiva" pitchFamily="66" charset="0"/>
              </a:rPr>
              <a:t>Гансу</a:t>
            </a:r>
            <a:r>
              <a:rPr lang="ru-RU" sz="8000" dirty="0" smtClean="0">
                <a:latin typeface="Monotype Corsiva" pitchFamily="66" charset="0"/>
              </a:rPr>
              <a:t>  </a:t>
            </a:r>
            <a:r>
              <a:rPr lang="ru-RU" sz="8000" dirty="0" err="1" smtClean="0">
                <a:latin typeface="Monotype Corsiva" pitchFamily="66" charset="0"/>
              </a:rPr>
              <a:t>Кристиану</a:t>
            </a:r>
            <a:r>
              <a:rPr lang="ru-RU" sz="8000" dirty="0" smtClean="0">
                <a:latin typeface="Monotype Corsiva" pitchFamily="66" charset="0"/>
              </a:rPr>
              <a:t> исполнилось 14 лет, умер его отец .</a:t>
            </a:r>
          </a:p>
          <a:p>
            <a:r>
              <a:rPr lang="ru-RU" sz="8000" dirty="0" smtClean="0">
                <a:latin typeface="Monotype Corsiva" pitchFamily="66" charset="0"/>
              </a:rPr>
              <a:t>И в  четырнадцать лет Андерсен покинул родной дом и отправился в город Копенгаген искать   работу.   Он был почти неграмотным .</a:t>
            </a:r>
          </a:p>
          <a:p>
            <a:endParaRPr lang="ru-RU" dirty="0"/>
          </a:p>
        </p:txBody>
      </p:sp>
      <p:pic>
        <p:nvPicPr>
          <p:cNvPr id="9" name="Содержимое 8" descr="ОБОЗРЕНИЯ - Архитектура - Ландшафт - Дизайн - Архитектурный сайт ADRIHAL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85728"/>
            <a:ext cx="41434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7494"/>
            <a:ext cx="4114800" cy="1399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857620" y="357166"/>
            <a:ext cx="5000660" cy="607223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Когда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Хансу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 исполнилось 17 лет,  он  пошел учиться в школу вместе с второклассниками -мальчиками 12-13лет. Все над ним смеялись, что он такой большой и учиться с маленькими детьми. Но Ему очень хотелось учиться и выдержав все насмешки, </a:t>
            </a:r>
            <a:r>
              <a:rPr lang="ru-RU" sz="2800" dirty="0" err="1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Ханс</a:t>
            </a:r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  окончил гимназию.</a:t>
            </a:r>
          </a:p>
          <a:p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  <a:cs typeface="Arial" pitchFamily="34" charset="0"/>
              </a:rPr>
              <a:t>А в 22 года  стал студентом университета .</a:t>
            </a:r>
            <a:endParaRPr lang="ru-RU" sz="2800" dirty="0">
              <a:solidFill>
                <a:srgbClr val="FFFF00"/>
              </a:solidFill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7" name="Picture 4" descr="078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643314"/>
            <a:ext cx="3614738" cy="2783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Тематическое планирование классных часов - Файловый архи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3643338" cy="3197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541</TotalTime>
  <Words>422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Ганс Христиан Андерсен </vt:lpstr>
      <vt:lpstr>Дания</vt:lpstr>
      <vt:lpstr>Слайд 3</vt:lpstr>
      <vt:lpstr>Слайд 4</vt:lpstr>
      <vt:lpstr>Отец его был сапожником, а мать прачкой, стирала богатым людям белье. Жили они очень бедно .  </vt:lpstr>
      <vt:lpstr>Слайд 6</vt:lpstr>
      <vt:lpstr>Слайд 7</vt:lpstr>
      <vt:lpstr>Слайд 8</vt:lpstr>
      <vt:lpstr>Слайд 9</vt:lpstr>
      <vt:lpstr>Слайд 10</vt:lpstr>
      <vt:lpstr>Слайд 11</vt:lpstr>
      <vt:lpstr> Сказки Андерсена быстро «разбежались» по свету, их перевели на разные языки.  Ганс Христиан Андерсен написал 156 сказок.     </vt:lpstr>
      <vt:lpstr>Умер Х. Г. Андерсен 4 августа 1875года Ему было 70 лет. </vt:lpstr>
      <vt:lpstr>Вопросы: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Ганс Христиан Андерсен</dc:title>
  <dc:creator>Пользователь</dc:creator>
  <cp:lastModifiedBy>Пользователь</cp:lastModifiedBy>
  <cp:revision>79</cp:revision>
  <dcterms:created xsi:type="dcterms:W3CDTF">2015-03-04T09:52:08Z</dcterms:created>
  <dcterms:modified xsi:type="dcterms:W3CDTF">2018-05-29T04:32:07Z</dcterms:modified>
</cp:coreProperties>
</file>